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>
        <p:scale>
          <a:sx n="60" d="100"/>
          <a:sy n="60" d="100"/>
        </p:scale>
        <p:origin x="90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92A97-138E-435C-8E08-647F40B8376F}" type="doc">
      <dgm:prSet loTypeId="urn:microsoft.com/office/officeart/2008/layout/LinedList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4344013-851E-4146-89A6-32A707974650}">
      <dgm:prSet custT="1"/>
      <dgm:spPr/>
      <dgm:t>
        <a:bodyPr/>
        <a:lstStyle/>
        <a:p>
          <a:r>
            <a:rPr lang="nl-NL" sz="1800" b="1" dirty="0">
              <a:solidFill>
                <a:srgbClr val="FF0000"/>
              </a:solidFill>
            </a:rPr>
            <a:t>NS</a:t>
          </a:r>
          <a:r>
            <a:rPr lang="nl-NL" sz="1800" dirty="0"/>
            <a:t> -&gt; “ Hey Krish can you show something awesome in Azure”</a:t>
          </a:r>
          <a:endParaRPr lang="en-US" sz="1800" dirty="0"/>
        </a:p>
      </dgm:t>
    </dgm:pt>
    <dgm:pt modelId="{2C3EA215-8892-4BA1-97EA-47FAE540167F}" type="parTrans" cxnId="{99D338CE-333F-4ADA-887C-8268E7261C7F}">
      <dgm:prSet/>
      <dgm:spPr/>
      <dgm:t>
        <a:bodyPr/>
        <a:lstStyle/>
        <a:p>
          <a:endParaRPr lang="en-US" sz="2000"/>
        </a:p>
      </dgm:t>
    </dgm:pt>
    <dgm:pt modelId="{3C8FAF5B-5135-4E08-9D70-7AAD34DBE436}" type="sibTrans" cxnId="{99D338CE-333F-4ADA-887C-8268E7261C7F}">
      <dgm:prSet/>
      <dgm:spPr/>
      <dgm:t>
        <a:bodyPr/>
        <a:lstStyle/>
        <a:p>
          <a:endParaRPr lang="en-US" sz="2000"/>
        </a:p>
      </dgm:t>
    </dgm:pt>
    <dgm:pt modelId="{913B492A-9195-4C5E-A256-C727EA9CB457}">
      <dgm:prSet custT="1"/>
      <dgm:spPr/>
      <dgm:t>
        <a:bodyPr/>
        <a:lstStyle/>
        <a:p>
          <a:r>
            <a:rPr lang="nl-NL" sz="1800" b="1" dirty="0">
              <a:solidFill>
                <a:srgbClr val="92D050"/>
              </a:solidFill>
            </a:rPr>
            <a:t>Krish</a:t>
          </a:r>
          <a:r>
            <a:rPr lang="nl-NL" sz="1800" dirty="0"/>
            <a:t> -&gt; “ Definitely yes </a:t>
          </a:r>
          <a:r>
            <a:rPr lang="nl-NL" sz="1800" dirty="0">
              <a:sym typeface="Wingdings" panose="05000000000000000000" pitchFamily="2" charset="2"/>
            </a:rPr>
            <a:t></a:t>
          </a:r>
          <a:r>
            <a:rPr lang="nl-NL" sz="1800" dirty="0"/>
            <a:t> but what specifcally ?”</a:t>
          </a:r>
          <a:endParaRPr lang="en-US" sz="1800" dirty="0"/>
        </a:p>
      </dgm:t>
    </dgm:pt>
    <dgm:pt modelId="{436CE0B9-E45A-4B4F-A370-FAE14922C1F6}" type="parTrans" cxnId="{B5948E33-6EC8-4404-858B-4B757E55B9E3}">
      <dgm:prSet/>
      <dgm:spPr/>
      <dgm:t>
        <a:bodyPr/>
        <a:lstStyle/>
        <a:p>
          <a:endParaRPr lang="en-US" sz="2000"/>
        </a:p>
      </dgm:t>
    </dgm:pt>
    <dgm:pt modelId="{681DC4C1-AE8A-4777-ABF7-16EB7AED0B4D}" type="sibTrans" cxnId="{B5948E33-6EC8-4404-858B-4B757E55B9E3}">
      <dgm:prSet/>
      <dgm:spPr/>
      <dgm:t>
        <a:bodyPr/>
        <a:lstStyle/>
        <a:p>
          <a:endParaRPr lang="en-US" sz="2000"/>
        </a:p>
      </dgm:t>
    </dgm:pt>
    <dgm:pt modelId="{D12AC0BE-3092-4EDC-9E0F-27B4F4ABE8AB}">
      <dgm:prSet custT="1"/>
      <dgm:spPr/>
      <dgm:t>
        <a:bodyPr/>
        <a:lstStyle/>
        <a:p>
          <a:r>
            <a:rPr lang="nl-NL" sz="1600" b="1" dirty="0">
              <a:solidFill>
                <a:srgbClr val="FF0000"/>
              </a:solidFill>
            </a:rPr>
            <a:t>NS</a:t>
          </a:r>
          <a:r>
            <a:rPr lang="nl-NL" sz="1600" dirty="0"/>
            <a:t> -&gt; “ No clue, but you guys are saying Azure is awesome for a year now so show us some Awesomeness”</a:t>
          </a:r>
          <a:endParaRPr lang="en-US" sz="1600" dirty="0"/>
        </a:p>
      </dgm:t>
    </dgm:pt>
    <dgm:pt modelId="{E8239A7D-CCD5-4FD1-97C6-AB6A93C2F06D}" type="parTrans" cxnId="{7B3378BF-9721-4378-808E-8664FCAEF46C}">
      <dgm:prSet/>
      <dgm:spPr/>
      <dgm:t>
        <a:bodyPr/>
        <a:lstStyle/>
        <a:p>
          <a:endParaRPr lang="en-US" sz="2000"/>
        </a:p>
      </dgm:t>
    </dgm:pt>
    <dgm:pt modelId="{D8D983AC-B914-49F8-9A08-E30C420DC31E}" type="sibTrans" cxnId="{7B3378BF-9721-4378-808E-8664FCAEF46C}">
      <dgm:prSet/>
      <dgm:spPr/>
      <dgm:t>
        <a:bodyPr/>
        <a:lstStyle/>
        <a:p>
          <a:endParaRPr lang="en-US" sz="2000"/>
        </a:p>
      </dgm:t>
    </dgm:pt>
    <dgm:pt modelId="{8A5AB840-202A-4A6B-835D-3097CACC99F5}">
      <dgm:prSet custT="1"/>
      <dgm:spPr/>
      <dgm:t>
        <a:bodyPr/>
        <a:lstStyle/>
        <a:p>
          <a:r>
            <a:rPr lang="nl-NL" sz="1600" b="1" dirty="0">
              <a:solidFill>
                <a:srgbClr val="92D050"/>
              </a:solidFill>
            </a:rPr>
            <a:t>Krish-</a:t>
          </a:r>
          <a:r>
            <a:rPr lang="nl-NL" sz="1600" dirty="0"/>
            <a:t>&gt; “Kaushik Can you show someting Awesome”</a:t>
          </a:r>
          <a:endParaRPr lang="en-US" sz="1600" dirty="0"/>
        </a:p>
      </dgm:t>
    </dgm:pt>
    <dgm:pt modelId="{35FBD9A1-4061-4CBC-B1A9-6BAFC0DEEB29}" type="parTrans" cxnId="{60A2E62A-F74F-47A5-90D4-2361B73EB5CB}">
      <dgm:prSet/>
      <dgm:spPr/>
      <dgm:t>
        <a:bodyPr/>
        <a:lstStyle/>
        <a:p>
          <a:endParaRPr lang="en-US" sz="2000"/>
        </a:p>
      </dgm:t>
    </dgm:pt>
    <dgm:pt modelId="{088B13F1-1F61-439A-B797-D651CD5B66F7}" type="sibTrans" cxnId="{60A2E62A-F74F-47A5-90D4-2361B73EB5CB}">
      <dgm:prSet/>
      <dgm:spPr/>
      <dgm:t>
        <a:bodyPr/>
        <a:lstStyle/>
        <a:p>
          <a:endParaRPr lang="en-US" sz="2000"/>
        </a:p>
      </dgm:t>
    </dgm:pt>
    <dgm:pt modelId="{0EAE9660-A63B-413B-AA08-B8A1C6BA9810}">
      <dgm:prSet custT="1"/>
      <dgm:spPr/>
      <dgm:t>
        <a:bodyPr/>
        <a:lstStyle/>
        <a:p>
          <a:r>
            <a:rPr lang="nl-NL" sz="1600" b="1" dirty="0">
              <a:solidFill>
                <a:srgbClr val="00B0F0"/>
              </a:solidFill>
            </a:rPr>
            <a:t>Kaushik</a:t>
          </a:r>
          <a:r>
            <a:rPr lang="nl-NL" sz="1600" dirty="0"/>
            <a:t> -&gt; “Sure But like what ? “</a:t>
          </a:r>
          <a:endParaRPr lang="en-US" sz="1600" dirty="0"/>
        </a:p>
      </dgm:t>
    </dgm:pt>
    <dgm:pt modelId="{C73F92FD-8C27-4EC4-93ED-597168FD8523}" type="parTrans" cxnId="{ADF57C87-6B7F-42AA-8FA8-0C7D366C33C5}">
      <dgm:prSet/>
      <dgm:spPr/>
      <dgm:t>
        <a:bodyPr/>
        <a:lstStyle/>
        <a:p>
          <a:endParaRPr lang="en-US" sz="2000"/>
        </a:p>
      </dgm:t>
    </dgm:pt>
    <dgm:pt modelId="{9F4EC681-7C94-4387-93B2-C1E78A2CAEE9}" type="sibTrans" cxnId="{ADF57C87-6B7F-42AA-8FA8-0C7D366C33C5}">
      <dgm:prSet/>
      <dgm:spPr/>
      <dgm:t>
        <a:bodyPr/>
        <a:lstStyle/>
        <a:p>
          <a:endParaRPr lang="en-US" sz="2000"/>
        </a:p>
      </dgm:t>
    </dgm:pt>
    <dgm:pt modelId="{5767CCDE-7097-4ECB-A465-729B1FF16966}">
      <dgm:prSet custT="1"/>
      <dgm:spPr/>
      <dgm:t>
        <a:bodyPr/>
        <a:lstStyle/>
        <a:p>
          <a:r>
            <a:rPr lang="nl-NL" sz="1600" b="1" dirty="0">
              <a:solidFill>
                <a:srgbClr val="92D050"/>
              </a:solidFill>
            </a:rPr>
            <a:t>Krish-</a:t>
          </a:r>
          <a:r>
            <a:rPr lang="nl-NL" sz="1600" dirty="0"/>
            <a:t>&gt; “No idea dude NS asked us to show something Awesome”</a:t>
          </a:r>
          <a:endParaRPr lang="en-US" sz="1600" dirty="0"/>
        </a:p>
      </dgm:t>
    </dgm:pt>
    <dgm:pt modelId="{AA5A1F2A-6885-4B23-B124-C97D67E3CD10}" type="parTrans" cxnId="{6CD438CE-BAB3-4633-AAB1-BC0B7B309F46}">
      <dgm:prSet/>
      <dgm:spPr/>
      <dgm:t>
        <a:bodyPr/>
        <a:lstStyle/>
        <a:p>
          <a:endParaRPr lang="en-US" sz="2000"/>
        </a:p>
      </dgm:t>
    </dgm:pt>
    <dgm:pt modelId="{0A844C88-4BF4-48B4-A8A3-12CABD29380F}" type="sibTrans" cxnId="{6CD438CE-BAB3-4633-AAB1-BC0B7B309F46}">
      <dgm:prSet/>
      <dgm:spPr/>
      <dgm:t>
        <a:bodyPr/>
        <a:lstStyle/>
        <a:p>
          <a:endParaRPr lang="en-US" sz="2000"/>
        </a:p>
      </dgm:t>
    </dgm:pt>
    <dgm:pt modelId="{8EE43E72-6384-4E7C-8464-A44446A7F397}" type="pres">
      <dgm:prSet presAssocID="{3C792A97-138E-435C-8E08-647F40B8376F}" presName="vert0" presStyleCnt="0">
        <dgm:presLayoutVars>
          <dgm:dir/>
          <dgm:animOne val="branch"/>
          <dgm:animLvl val="lvl"/>
        </dgm:presLayoutVars>
      </dgm:prSet>
      <dgm:spPr/>
    </dgm:pt>
    <dgm:pt modelId="{3EFF6D62-3195-4C20-BCCD-149C9AEEC256}" type="pres">
      <dgm:prSet presAssocID="{F4344013-851E-4146-89A6-32A707974650}" presName="thickLine" presStyleLbl="alignNode1" presStyleIdx="0" presStyleCnt="6"/>
      <dgm:spPr/>
    </dgm:pt>
    <dgm:pt modelId="{4195021B-B375-493F-80AB-68FF3EF9E94F}" type="pres">
      <dgm:prSet presAssocID="{F4344013-851E-4146-89A6-32A707974650}" presName="horz1" presStyleCnt="0"/>
      <dgm:spPr/>
    </dgm:pt>
    <dgm:pt modelId="{3AF82F78-7165-4A59-BBEA-08A8C6DAA983}" type="pres">
      <dgm:prSet presAssocID="{F4344013-851E-4146-89A6-32A707974650}" presName="tx1" presStyleLbl="revTx" presStyleIdx="0" presStyleCnt="6"/>
      <dgm:spPr/>
    </dgm:pt>
    <dgm:pt modelId="{BEECACF9-4EFA-422C-BABE-7444C53C7A3E}" type="pres">
      <dgm:prSet presAssocID="{F4344013-851E-4146-89A6-32A707974650}" presName="vert1" presStyleCnt="0"/>
      <dgm:spPr/>
    </dgm:pt>
    <dgm:pt modelId="{9CBF53A0-1511-40E6-AE6A-32071FE9A7C4}" type="pres">
      <dgm:prSet presAssocID="{913B492A-9195-4C5E-A256-C727EA9CB457}" presName="thickLine" presStyleLbl="alignNode1" presStyleIdx="1" presStyleCnt="6"/>
      <dgm:spPr/>
    </dgm:pt>
    <dgm:pt modelId="{B538BE6A-14F5-46CB-AF5C-ED16FACE1A2D}" type="pres">
      <dgm:prSet presAssocID="{913B492A-9195-4C5E-A256-C727EA9CB457}" presName="horz1" presStyleCnt="0"/>
      <dgm:spPr/>
    </dgm:pt>
    <dgm:pt modelId="{8E0F80D6-EBAE-4573-AD9F-FD741D5D114A}" type="pres">
      <dgm:prSet presAssocID="{913B492A-9195-4C5E-A256-C727EA9CB457}" presName="tx1" presStyleLbl="revTx" presStyleIdx="1" presStyleCnt="6"/>
      <dgm:spPr/>
    </dgm:pt>
    <dgm:pt modelId="{2DADDD5E-5DF7-4EDC-94A8-76C30D0DDB89}" type="pres">
      <dgm:prSet presAssocID="{913B492A-9195-4C5E-A256-C727EA9CB457}" presName="vert1" presStyleCnt="0"/>
      <dgm:spPr/>
    </dgm:pt>
    <dgm:pt modelId="{B7330B50-2AEF-4AB5-B935-357C2DEE7FA0}" type="pres">
      <dgm:prSet presAssocID="{D12AC0BE-3092-4EDC-9E0F-27B4F4ABE8AB}" presName="thickLine" presStyleLbl="alignNode1" presStyleIdx="2" presStyleCnt="6"/>
      <dgm:spPr/>
    </dgm:pt>
    <dgm:pt modelId="{E983FADD-3E12-4930-BCA8-2D28462EEF1F}" type="pres">
      <dgm:prSet presAssocID="{D12AC0BE-3092-4EDC-9E0F-27B4F4ABE8AB}" presName="horz1" presStyleCnt="0"/>
      <dgm:spPr/>
    </dgm:pt>
    <dgm:pt modelId="{0C4D4C01-3F75-43E8-B8C9-0A4D12612F58}" type="pres">
      <dgm:prSet presAssocID="{D12AC0BE-3092-4EDC-9E0F-27B4F4ABE8AB}" presName="tx1" presStyleLbl="revTx" presStyleIdx="2" presStyleCnt="6"/>
      <dgm:spPr/>
    </dgm:pt>
    <dgm:pt modelId="{80B41F95-0E9E-4F2A-9703-3347BAB067DA}" type="pres">
      <dgm:prSet presAssocID="{D12AC0BE-3092-4EDC-9E0F-27B4F4ABE8AB}" presName="vert1" presStyleCnt="0"/>
      <dgm:spPr/>
    </dgm:pt>
    <dgm:pt modelId="{859614EC-F5E1-4B60-A8D8-D8CE46A1D4C4}" type="pres">
      <dgm:prSet presAssocID="{8A5AB840-202A-4A6B-835D-3097CACC99F5}" presName="thickLine" presStyleLbl="alignNode1" presStyleIdx="3" presStyleCnt="6"/>
      <dgm:spPr/>
    </dgm:pt>
    <dgm:pt modelId="{D68B3B85-7CE0-49AA-8DA3-D7AE40216D86}" type="pres">
      <dgm:prSet presAssocID="{8A5AB840-202A-4A6B-835D-3097CACC99F5}" presName="horz1" presStyleCnt="0"/>
      <dgm:spPr/>
    </dgm:pt>
    <dgm:pt modelId="{52CB0B1F-D77A-466C-B5C1-6F57AAA7AC92}" type="pres">
      <dgm:prSet presAssocID="{8A5AB840-202A-4A6B-835D-3097CACC99F5}" presName="tx1" presStyleLbl="revTx" presStyleIdx="3" presStyleCnt="6"/>
      <dgm:spPr/>
    </dgm:pt>
    <dgm:pt modelId="{CE8303FB-8770-41B4-85E8-8D46FD7477E7}" type="pres">
      <dgm:prSet presAssocID="{8A5AB840-202A-4A6B-835D-3097CACC99F5}" presName="vert1" presStyleCnt="0"/>
      <dgm:spPr/>
    </dgm:pt>
    <dgm:pt modelId="{008C0083-86EE-4933-AA31-655AF7A94A7A}" type="pres">
      <dgm:prSet presAssocID="{0EAE9660-A63B-413B-AA08-B8A1C6BA9810}" presName="thickLine" presStyleLbl="alignNode1" presStyleIdx="4" presStyleCnt="6"/>
      <dgm:spPr/>
    </dgm:pt>
    <dgm:pt modelId="{DABDEFD2-B656-437D-91C9-AFD09EB498E3}" type="pres">
      <dgm:prSet presAssocID="{0EAE9660-A63B-413B-AA08-B8A1C6BA9810}" presName="horz1" presStyleCnt="0"/>
      <dgm:spPr/>
    </dgm:pt>
    <dgm:pt modelId="{56C20F02-C2D3-40B2-86A6-6CD4E6408455}" type="pres">
      <dgm:prSet presAssocID="{0EAE9660-A63B-413B-AA08-B8A1C6BA9810}" presName="tx1" presStyleLbl="revTx" presStyleIdx="4" presStyleCnt="6"/>
      <dgm:spPr/>
    </dgm:pt>
    <dgm:pt modelId="{5C9ECA27-D187-4C08-950C-A8E322BBA0A7}" type="pres">
      <dgm:prSet presAssocID="{0EAE9660-A63B-413B-AA08-B8A1C6BA9810}" presName="vert1" presStyleCnt="0"/>
      <dgm:spPr/>
    </dgm:pt>
    <dgm:pt modelId="{A6E1BE65-8CAA-4077-B757-8095FBE9E1C0}" type="pres">
      <dgm:prSet presAssocID="{5767CCDE-7097-4ECB-A465-729B1FF16966}" presName="thickLine" presStyleLbl="alignNode1" presStyleIdx="5" presStyleCnt="6"/>
      <dgm:spPr/>
    </dgm:pt>
    <dgm:pt modelId="{AEB13BED-2460-496B-BFD5-4F42BF7583CD}" type="pres">
      <dgm:prSet presAssocID="{5767CCDE-7097-4ECB-A465-729B1FF16966}" presName="horz1" presStyleCnt="0"/>
      <dgm:spPr/>
    </dgm:pt>
    <dgm:pt modelId="{5AA08BA4-7C42-49FC-A02B-668058BD8A87}" type="pres">
      <dgm:prSet presAssocID="{5767CCDE-7097-4ECB-A465-729B1FF16966}" presName="tx1" presStyleLbl="revTx" presStyleIdx="5" presStyleCnt="6"/>
      <dgm:spPr/>
    </dgm:pt>
    <dgm:pt modelId="{0B9C3885-B690-416A-9D9F-548778A88FBE}" type="pres">
      <dgm:prSet presAssocID="{5767CCDE-7097-4ECB-A465-729B1FF16966}" presName="vert1" presStyleCnt="0"/>
      <dgm:spPr/>
    </dgm:pt>
  </dgm:ptLst>
  <dgm:cxnLst>
    <dgm:cxn modelId="{60A2E62A-F74F-47A5-90D4-2361B73EB5CB}" srcId="{3C792A97-138E-435C-8E08-647F40B8376F}" destId="{8A5AB840-202A-4A6B-835D-3097CACC99F5}" srcOrd="3" destOrd="0" parTransId="{35FBD9A1-4061-4CBC-B1A9-6BAFC0DEEB29}" sibTransId="{088B13F1-1F61-439A-B797-D651CD5B66F7}"/>
    <dgm:cxn modelId="{B5948E33-6EC8-4404-858B-4B757E55B9E3}" srcId="{3C792A97-138E-435C-8E08-647F40B8376F}" destId="{913B492A-9195-4C5E-A256-C727EA9CB457}" srcOrd="1" destOrd="0" parTransId="{436CE0B9-E45A-4B4F-A370-FAE14922C1F6}" sibTransId="{681DC4C1-AE8A-4777-ABF7-16EB7AED0B4D}"/>
    <dgm:cxn modelId="{9237016E-FCD5-423B-8021-D96F26BD7F4D}" type="presOf" srcId="{0EAE9660-A63B-413B-AA08-B8A1C6BA9810}" destId="{56C20F02-C2D3-40B2-86A6-6CD4E6408455}" srcOrd="0" destOrd="0" presId="urn:microsoft.com/office/officeart/2008/layout/LinedList"/>
    <dgm:cxn modelId="{3623E377-1CF9-4300-9F96-4891205701A8}" type="presOf" srcId="{913B492A-9195-4C5E-A256-C727EA9CB457}" destId="{8E0F80D6-EBAE-4573-AD9F-FD741D5D114A}" srcOrd="0" destOrd="0" presId="urn:microsoft.com/office/officeart/2008/layout/LinedList"/>
    <dgm:cxn modelId="{ADF57C87-6B7F-42AA-8FA8-0C7D366C33C5}" srcId="{3C792A97-138E-435C-8E08-647F40B8376F}" destId="{0EAE9660-A63B-413B-AA08-B8A1C6BA9810}" srcOrd="4" destOrd="0" parTransId="{C73F92FD-8C27-4EC4-93ED-597168FD8523}" sibTransId="{9F4EC681-7C94-4387-93B2-C1E78A2CAEE9}"/>
    <dgm:cxn modelId="{1648F28C-52C7-4F12-9EC8-2EA55EEB9462}" type="presOf" srcId="{3C792A97-138E-435C-8E08-647F40B8376F}" destId="{8EE43E72-6384-4E7C-8464-A44446A7F397}" srcOrd="0" destOrd="0" presId="urn:microsoft.com/office/officeart/2008/layout/LinedList"/>
    <dgm:cxn modelId="{9975BDA7-6A4A-4E53-A047-8777D5E83FD9}" type="presOf" srcId="{F4344013-851E-4146-89A6-32A707974650}" destId="{3AF82F78-7165-4A59-BBEA-08A8C6DAA983}" srcOrd="0" destOrd="0" presId="urn:microsoft.com/office/officeart/2008/layout/LinedList"/>
    <dgm:cxn modelId="{7B3378BF-9721-4378-808E-8664FCAEF46C}" srcId="{3C792A97-138E-435C-8E08-647F40B8376F}" destId="{D12AC0BE-3092-4EDC-9E0F-27B4F4ABE8AB}" srcOrd="2" destOrd="0" parTransId="{E8239A7D-CCD5-4FD1-97C6-AB6A93C2F06D}" sibTransId="{D8D983AC-B914-49F8-9A08-E30C420DC31E}"/>
    <dgm:cxn modelId="{ECFB7CBF-2840-4701-ADD4-159450A379AB}" type="presOf" srcId="{D12AC0BE-3092-4EDC-9E0F-27B4F4ABE8AB}" destId="{0C4D4C01-3F75-43E8-B8C9-0A4D12612F58}" srcOrd="0" destOrd="0" presId="urn:microsoft.com/office/officeart/2008/layout/LinedList"/>
    <dgm:cxn modelId="{99D338CE-333F-4ADA-887C-8268E7261C7F}" srcId="{3C792A97-138E-435C-8E08-647F40B8376F}" destId="{F4344013-851E-4146-89A6-32A707974650}" srcOrd="0" destOrd="0" parTransId="{2C3EA215-8892-4BA1-97EA-47FAE540167F}" sibTransId="{3C8FAF5B-5135-4E08-9D70-7AAD34DBE436}"/>
    <dgm:cxn modelId="{6CD438CE-BAB3-4633-AAB1-BC0B7B309F46}" srcId="{3C792A97-138E-435C-8E08-647F40B8376F}" destId="{5767CCDE-7097-4ECB-A465-729B1FF16966}" srcOrd="5" destOrd="0" parTransId="{AA5A1F2A-6885-4B23-B124-C97D67E3CD10}" sibTransId="{0A844C88-4BF4-48B4-A8A3-12CABD29380F}"/>
    <dgm:cxn modelId="{C891AFF1-B4BF-4BDF-BEBD-DE68B93261BA}" type="presOf" srcId="{5767CCDE-7097-4ECB-A465-729B1FF16966}" destId="{5AA08BA4-7C42-49FC-A02B-668058BD8A87}" srcOrd="0" destOrd="0" presId="urn:microsoft.com/office/officeart/2008/layout/LinedList"/>
    <dgm:cxn modelId="{EC1444F6-1256-4DDD-A822-C9D6B0192214}" type="presOf" srcId="{8A5AB840-202A-4A6B-835D-3097CACC99F5}" destId="{52CB0B1F-D77A-466C-B5C1-6F57AAA7AC92}" srcOrd="0" destOrd="0" presId="urn:microsoft.com/office/officeart/2008/layout/LinedList"/>
    <dgm:cxn modelId="{94A2ADC2-43A3-4926-8E0F-0FF270505FB2}" type="presParOf" srcId="{8EE43E72-6384-4E7C-8464-A44446A7F397}" destId="{3EFF6D62-3195-4C20-BCCD-149C9AEEC256}" srcOrd="0" destOrd="0" presId="urn:microsoft.com/office/officeart/2008/layout/LinedList"/>
    <dgm:cxn modelId="{EEDBB6A7-9321-458C-80FF-2B9004E1F485}" type="presParOf" srcId="{8EE43E72-6384-4E7C-8464-A44446A7F397}" destId="{4195021B-B375-493F-80AB-68FF3EF9E94F}" srcOrd="1" destOrd="0" presId="urn:microsoft.com/office/officeart/2008/layout/LinedList"/>
    <dgm:cxn modelId="{2F885BBA-8C33-4E65-9683-4031F775DC01}" type="presParOf" srcId="{4195021B-B375-493F-80AB-68FF3EF9E94F}" destId="{3AF82F78-7165-4A59-BBEA-08A8C6DAA983}" srcOrd="0" destOrd="0" presId="urn:microsoft.com/office/officeart/2008/layout/LinedList"/>
    <dgm:cxn modelId="{96384C49-3706-4A2D-9BDB-EA1B5C0DF966}" type="presParOf" srcId="{4195021B-B375-493F-80AB-68FF3EF9E94F}" destId="{BEECACF9-4EFA-422C-BABE-7444C53C7A3E}" srcOrd="1" destOrd="0" presId="urn:microsoft.com/office/officeart/2008/layout/LinedList"/>
    <dgm:cxn modelId="{D8A51457-0184-4B86-9D57-ADBA12684BB0}" type="presParOf" srcId="{8EE43E72-6384-4E7C-8464-A44446A7F397}" destId="{9CBF53A0-1511-40E6-AE6A-32071FE9A7C4}" srcOrd="2" destOrd="0" presId="urn:microsoft.com/office/officeart/2008/layout/LinedList"/>
    <dgm:cxn modelId="{B713039E-269F-42E8-9252-88DA018209DC}" type="presParOf" srcId="{8EE43E72-6384-4E7C-8464-A44446A7F397}" destId="{B538BE6A-14F5-46CB-AF5C-ED16FACE1A2D}" srcOrd="3" destOrd="0" presId="urn:microsoft.com/office/officeart/2008/layout/LinedList"/>
    <dgm:cxn modelId="{E34FF642-CE7A-4B98-9CE4-A92AD6A4D42D}" type="presParOf" srcId="{B538BE6A-14F5-46CB-AF5C-ED16FACE1A2D}" destId="{8E0F80D6-EBAE-4573-AD9F-FD741D5D114A}" srcOrd="0" destOrd="0" presId="urn:microsoft.com/office/officeart/2008/layout/LinedList"/>
    <dgm:cxn modelId="{880E3F61-8C3F-4912-BF17-6FED1B9736F0}" type="presParOf" srcId="{B538BE6A-14F5-46CB-AF5C-ED16FACE1A2D}" destId="{2DADDD5E-5DF7-4EDC-94A8-76C30D0DDB89}" srcOrd="1" destOrd="0" presId="urn:microsoft.com/office/officeart/2008/layout/LinedList"/>
    <dgm:cxn modelId="{DD4F8E79-7BFC-4D62-B698-BB8CFD055140}" type="presParOf" srcId="{8EE43E72-6384-4E7C-8464-A44446A7F397}" destId="{B7330B50-2AEF-4AB5-B935-357C2DEE7FA0}" srcOrd="4" destOrd="0" presId="urn:microsoft.com/office/officeart/2008/layout/LinedList"/>
    <dgm:cxn modelId="{2774FB9E-B552-4A18-8682-1F5361014EF2}" type="presParOf" srcId="{8EE43E72-6384-4E7C-8464-A44446A7F397}" destId="{E983FADD-3E12-4930-BCA8-2D28462EEF1F}" srcOrd="5" destOrd="0" presId="urn:microsoft.com/office/officeart/2008/layout/LinedList"/>
    <dgm:cxn modelId="{4FE4C852-A138-486E-BC91-1AB416A7CC0A}" type="presParOf" srcId="{E983FADD-3E12-4930-BCA8-2D28462EEF1F}" destId="{0C4D4C01-3F75-43E8-B8C9-0A4D12612F58}" srcOrd="0" destOrd="0" presId="urn:microsoft.com/office/officeart/2008/layout/LinedList"/>
    <dgm:cxn modelId="{853B6B6D-702D-43ED-8BB9-867B51C29300}" type="presParOf" srcId="{E983FADD-3E12-4930-BCA8-2D28462EEF1F}" destId="{80B41F95-0E9E-4F2A-9703-3347BAB067DA}" srcOrd="1" destOrd="0" presId="urn:microsoft.com/office/officeart/2008/layout/LinedList"/>
    <dgm:cxn modelId="{81CB0075-4D90-4F00-85F5-D46B4A4EAE33}" type="presParOf" srcId="{8EE43E72-6384-4E7C-8464-A44446A7F397}" destId="{859614EC-F5E1-4B60-A8D8-D8CE46A1D4C4}" srcOrd="6" destOrd="0" presId="urn:microsoft.com/office/officeart/2008/layout/LinedList"/>
    <dgm:cxn modelId="{AB563741-D3A0-44E9-8ABA-4852A3F33589}" type="presParOf" srcId="{8EE43E72-6384-4E7C-8464-A44446A7F397}" destId="{D68B3B85-7CE0-49AA-8DA3-D7AE40216D86}" srcOrd="7" destOrd="0" presId="urn:microsoft.com/office/officeart/2008/layout/LinedList"/>
    <dgm:cxn modelId="{D7B050A5-47F2-4960-8A44-FD9DAC98A895}" type="presParOf" srcId="{D68B3B85-7CE0-49AA-8DA3-D7AE40216D86}" destId="{52CB0B1F-D77A-466C-B5C1-6F57AAA7AC92}" srcOrd="0" destOrd="0" presId="urn:microsoft.com/office/officeart/2008/layout/LinedList"/>
    <dgm:cxn modelId="{63DE2279-582C-4A4C-9DA5-A9586F0A2D9D}" type="presParOf" srcId="{D68B3B85-7CE0-49AA-8DA3-D7AE40216D86}" destId="{CE8303FB-8770-41B4-85E8-8D46FD7477E7}" srcOrd="1" destOrd="0" presId="urn:microsoft.com/office/officeart/2008/layout/LinedList"/>
    <dgm:cxn modelId="{220BB90D-6E32-43FE-BF92-F35D7536B68D}" type="presParOf" srcId="{8EE43E72-6384-4E7C-8464-A44446A7F397}" destId="{008C0083-86EE-4933-AA31-655AF7A94A7A}" srcOrd="8" destOrd="0" presId="urn:microsoft.com/office/officeart/2008/layout/LinedList"/>
    <dgm:cxn modelId="{F60E4110-5C77-4782-A1B5-BF337782C45D}" type="presParOf" srcId="{8EE43E72-6384-4E7C-8464-A44446A7F397}" destId="{DABDEFD2-B656-437D-91C9-AFD09EB498E3}" srcOrd="9" destOrd="0" presId="urn:microsoft.com/office/officeart/2008/layout/LinedList"/>
    <dgm:cxn modelId="{565D7655-A4DF-484E-B152-188DA335E370}" type="presParOf" srcId="{DABDEFD2-B656-437D-91C9-AFD09EB498E3}" destId="{56C20F02-C2D3-40B2-86A6-6CD4E6408455}" srcOrd="0" destOrd="0" presId="urn:microsoft.com/office/officeart/2008/layout/LinedList"/>
    <dgm:cxn modelId="{D8D2E27C-DAD7-4407-9BBC-63C935984880}" type="presParOf" srcId="{DABDEFD2-B656-437D-91C9-AFD09EB498E3}" destId="{5C9ECA27-D187-4C08-950C-A8E322BBA0A7}" srcOrd="1" destOrd="0" presId="urn:microsoft.com/office/officeart/2008/layout/LinedList"/>
    <dgm:cxn modelId="{E36FFFCF-4059-4A43-A6B2-EBDC5547B83C}" type="presParOf" srcId="{8EE43E72-6384-4E7C-8464-A44446A7F397}" destId="{A6E1BE65-8CAA-4077-B757-8095FBE9E1C0}" srcOrd="10" destOrd="0" presId="urn:microsoft.com/office/officeart/2008/layout/LinedList"/>
    <dgm:cxn modelId="{CC322034-FCD3-4C59-B6A5-745C28FE1BAE}" type="presParOf" srcId="{8EE43E72-6384-4E7C-8464-A44446A7F397}" destId="{AEB13BED-2460-496B-BFD5-4F42BF7583CD}" srcOrd="11" destOrd="0" presId="urn:microsoft.com/office/officeart/2008/layout/LinedList"/>
    <dgm:cxn modelId="{EF17BDD5-81E4-44CD-A812-CA068A08D67A}" type="presParOf" srcId="{AEB13BED-2460-496B-BFD5-4F42BF7583CD}" destId="{5AA08BA4-7C42-49FC-A02B-668058BD8A87}" srcOrd="0" destOrd="0" presId="urn:microsoft.com/office/officeart/2008/layout/LinedList"/>
    <dgm:cxn modelId="{E89C2255-D90B-442C-99D3-FFDE9DCE9B58}" type="presParOf" srcId="{AEB13BED-2460-496B-BFD5-4F42BF7583CD}" destId="{0B9C3885-B690-416A-9D9F-548778A88F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F6D62-3195-4C20-BCCD-149C9AEEC256}">
      <dsp:nvSpPr>
        <dsp:cNvPr id="0" name=""/>
        <dsp:cNvSpPr/>
      </dsp:nvSpPr>
      <dsp:spPr>
        <a:xfrm>
          <a:off x="0" y="1690"/>
          <a:ext cx="512011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AF82F78-7165-4A59-BBEA-08A8C6DAA983}">
      <dsp:nvSpPr>
        <dsp:cNvPr id="0" name=""/>
        <dsp:cNvSpPr/>
      </dsp:nvSpPr>
      <dsp:spPr>
        <a:xfrm>
          <a:off x="0" y="1690"/>
          <a:ext cx="5120113" cy="57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1" kern="1200" dirty="0">
              <a:solidFill>
                <a:srgbClr val="FF0000"/>
              </a:solidFill>
            </a:rPr>
            <a:t>NS</a:t>
          </a:r>
          <a:r>
            <a:rPr lang="nl-NL" sz="1800" kern="1200" dirty="0"/>
            <a:t> -&gt; “ Hey Krish can you show something awesome in Azure”</a:t>
          </a:r>
          <a:endParaRPr lang="en-US" sz="1800" kern="1200" dirty="0"/>
        </a:p>
      </dsp:txBody>
      <dsp:txXfrm>
        <a:off x="0" y="1690"/>
        <a:ext cx="5120113" cy="576474"/>
      </dsp:txXfrm>
    </dsp:sp>
    <dsp:sp modelId="{9CBF53A0-1511-40E6-AE6A-32071FE9A7C4}">
      <dsp:nvSpPr>
        <dsp:cNvPr id="0" name=""/>
        <dsp:cNvSpPr/>
      </dsp:nvSpPr>
      <dsp:spPr>
        <a:xfrm>
          <a:off x="0" y="578165"/>
          <a:ext cx="512011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E0F80D6-EBAE-4573-AD9F-FD741D5D114A}">
      <dsp:nvSpPr>
        <dsp:cNvPr id="0" name=""/>
        <dsp:cNvSpPr/>
      </dsp:nvSpPr>
      <dsp:spPr>
        <a:xfrm>
          <a:off x="0" y="578165"/>
          <a:ext cx="5120113" cy="57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1" kern="1200" dirty="0">
              <a:solidFill>
                <a:srgbClr val="92D050"/>
              </a:solidFill>
            </a:rPr>
            <a:t>Krish</a:t>
          </a:r>
          <a:r>
            <a:rPr lang="nl-NL" sz="1800" kern="1200" dirty="0"/>
            <a:t> -&gt; “ Definitely yes </a:t>
          </a:r>
          <a:r>
            <a:rPr lang="nl-NL" sz="1800" kern="1200" dirty="0">
              <a:sym typeface="Wingdings" panose="05000000000000000000" pitchFamily="2" charset="2"/>
            </a:rPr>
            <a:t></a:t>
          </a:r>
          <a:r>
            <a:rPr lang="nl-NL" sz="1800" kern="1200" dirty="0"/>
            <a:t> but what specifcally ?”</a:t>
          </a:r>
          <a:endParaRPr lang="en-US" sz="1800" kern="1200" dirty="0"/>
        </a:p>
      </dsp:txBody>
      <dsp:txXfrm>
        <a:off x="0" y="578165"/>
        <a:ext cx="5120113" cy="576474"/>
      </dsp:txXfrm>
    </dsp:sp>
    <dsp:sp modelId="{B7330B50-2AEF-4AB5-B935-357C2DEE7FA0}">
      <dsp:nvSpPr>
        <dsp:cNvPr id="0" name=""/>
        <dsp:cNvSpPr/>
      </dsp:nvSpPr>
      <dsp:spPr>
        <a:xfrm>
          <a:off x="0" y="1154639"/>
          <a:ext cx="512011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4D4C01-3F75-43E8-B8C9-0A4D12612F58}">
      <dsp:nvSpPr>
        <dsp:cNvPr id="0" name=""/>
        <dsp:cNvSpPr/>
      </dsp:nvSpPr>
      <dsp:spPr>
        <a:xfrm>
          <a:off x="0" y="1154639"/>
          <a:ext cx="5120113" cy="57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>
              <a:solidFill>
                <a:srgbClr val="FF0000"/>
              </a:solidFill>
            </a:rPr>
            <a:t>NS</a:t>
          </a:r>
          <a:r>
            <a:rPr lang="nl-NL" sz="1600" kern="1200" dirty="0"/>
            <a:t> -&gt; “ No clue, but you guys are saying Azure is awesome for a year now so show us some Awesomeness”</a:t>
          </a:r>
          <a:endParaRPr lang="en-US" sz="1600" kern="1200" dirty="0"/>
        </a:p>
      </dsp:txBody>
      <dsp:txXfrm>
        <a:off x="0" y="1154639"/>
        <a:ext cx="5120113" cy="576474"/>
      </dsp:txXfrm>
    </dsp:sp>
    <dsp:sp modelId="{859614EC-F5E1-4B60-A8D8-D8CE46A1D4C4}">
      <dsp:nvSpPr>
        <dsp:cNvPr id="0" name=""/>
        <dsp:cNvSpPr/>
      </dsp:nvSpPr>
      <dsp:spPr>
        <a:xfrm>
          <a:off x="0" y="1731114"/>
          <a:ext cx="512011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CB0B1F-D77A-466C-B5C1-6F57AAA7AC92}">
      <dsp:nvSpPr>
        <dsp:cNvPr id="0" name=""/>
        <dsp:cNvSpPr/>
      </dsp:nvSpPr>
      <dsp:spPr>
        <a:xfrm>
          <a:off x="0" y="1731114"/>
          <a:ext cx="5120113" cy="57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>
              <a:solidFill>
                <a:srgbClr val="92D050"/>
              </a:solidFill>
            </a:rPr>
            <a:t>Krish-</a:t>
          </a:r>
          <a:r>
            <a:rPr lang="nl-NL" sz="1600" kern="1200" dirty="0"/>
            <a:t>&gt; “Kaushik Can you show someting Awesome”</a:t>
          </a:r>
          <a:endParaRPr lang="en-US" sz="1600" kern="1200" dirty="0"/>
        </a:p>
      </dsp:txBody>
      <dsp:txXfrm>
        <a:off x="0" y="1731114"/>
        <a:ext cx="5120113" cy="576474"/>
      </dsp:txXfrm>
    </dsp:sp>
    <dsp:sp modelId="{008C0083-86EE-4933-AA31-655AF7A94A7A}">
      <dsp:nvSpPr>
        <dsp:cNvPr id="0" name=""/>
        <dsp:cNvSpPr/>
      </dsp:nvSpPr>
      <dsp:spPr>
        <a:xfrm>
          <a:off x="0" y="2307588"/>
          <a:ext cx="512011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C20F02-C2D3-40B2-86A6-6CD4E6408455}">
      <dsp:nvSpPr>
        <dsp:cNvPr id="0" name=""/>
        <dsp:cNvSpPr/>
      </dsp:nvSpPr>
      <dsp:spPr>
        <a:xfrm>
          <a:off x="0" y="2307588"/>
          <a:ext cx="5120113" cy="57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>
              <a:solidFill>
                <a:srgbClr val="00B0F0"/>
              </a:solidFill>
            </a:rPr>
            <a:t>Kaushik</a:t>
          </a:r>
          <a:r>
            <a:rPr lang="nl-NL" sz="1600" kern="1200" dirty="0"/>
            <a:t> -&gt; “Sure But like what ? “</a:t>
          </a:r>
          <a:endParaRPr lang="en-US" sz="1600" kern="1200" dirty="0"/>
        </a:p>
      </dsp:txBody>
      <dsp:txXfrm>
        <a:off x="0" y="2307588"/>
        <a:ext cx="5120113" cy="576474"/>
      </dsp:txXfrm>
    </dsp:sp>
    <dsp:sp modelId="{A6E1BE65-8CAA-4077-B757-8095FBE9E1C0}">
      <dsp:nvSpPr>
        <dsp:cNvPr id="0" name=""/>
        <dsp:cNvSpPr/>
      </dsp:nvSpPr>
      <dsp:spPr>
        <a:xfrm>
          <a:off x="0" y="2884062"/>
          <a:ext cx="512011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A08BA4-7C42-49FC-A02B-668058BD8A87}">
      <dsp:nvSpPr>
        <dsp:cNvPr id="0" name=""/>
        <dsp:cNvSpPr/>
      </dsp:nvSpPr>
      <dsp:spPr>
        <a:xfrm>
          <a:off x="0" y="2884062"/>
          <a:ext cx="5120113" cy="57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>
              <a:solidFill>
                <a:srgbClr val="92D050"/>
              </a:solidFill>
            </a:rPr>
            <a:t>Krish-</a:t>
          </a:r>
          <a:r>
            <a:rPr lang="nl-NL" sz="1600" kern="1200" dirty="0"/>
            <a:t>&gt; “No idea dude NS asked us to show something Awesome”</a:t>
          </a:r>
          <a:endParaRPr lang="en-US" sz="1600" kern="1200" dirty="0"/>
        </a:p>
      </dsp:txBody>
      <dsp:txXfrm>
        <a:off x="0" y="2884062"/>
        <a:ext cx="5120113" cy="576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71F3-34DE-412D-90AA-7970F1991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F5DD6-9810-4D5E-AE42-7C55C956C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18B4F-774D-4288-85C4-0D73A4CC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40A87-E114-4954-BD19-4DE838F0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F48D-6F40-458E-B80F-29F1E726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577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197B-0D48-471F-8F7B-0623DED9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EC5E2-EA7F-4FBF-AAFC-0DD55A791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36165-C193-4659-A705-1DEA6C4A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B9197-D910-405F-839C-20A78D22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D7B35-03FC-434E-97AF-BEA95C4B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638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856891-1582-4B56-963E-903847783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05EF6-CD8F-472B-8BA2-61050AA4C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D1705-D8C6-4764-9640-720ABBF98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70681-9044-4214-A68F-73C00CD8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95FA5-E5B2-402F-84A9-AF2B7922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10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2EE0-551E-49D7-BBBC-83779A3D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96426-2242-48B0-87DB-AD138CBF4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4427C-E92C-444C-8D7C-85D519D6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0425-06E9-4203-BFD6-739B88C6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A0B3A-1763-4BBB-AE03-BF8F01E2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803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2DAC-8037-4A65-BD06-73F5E333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7A081-2D36-4B58-AB57-87190EF86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ECA22-0B00-4776-B892-19F52B10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C596-C21A-4F3F-9D14-D804B705F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C9BC2-F733-4C8F-A0AA-283D49AA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0655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FBA-5FF4-4CE5-B318-2E5BBDE5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347F-7EBB-4405-A534-DA95F2674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4F27C-8039-4D22-A086-1BE477D8E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4208-834B-4604-BB92-2B6E23AB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2E45B-2E8B-46F1-B011-29F7F8B3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A6D95-8795-4EA5-93C5-D8D52548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017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E1C4-5669-44A4-9507-E563E7A8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3CD1E-22BB-4B79-9998-7026C992B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B2AC9-78A8-45EB-973B-A7BB955E8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614F9-E504-4806-9CBE-C63FCDEC4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A8793-F1C1-4EA9-B977-D8047D3D4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44A6F-912E-47CB-BC06-B9EAFAE1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90041-4517-49D8-8475-BED6CCD9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2E646-3194-43FC-B533-9C10F2AE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42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214F-692E-44B7-95D0-0644064B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43CB8-9F83-4AEA-97EB-7C5E7831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E3128-280C-4C42-9787-D96B4BAC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AB318-59B0-4067-8D40-CD04644A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166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1FB22-8D20-4A49-93BD-5A20E407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6F560-99DB-4336-906B-93DA98DA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C0980-C08F-4B94-8536-9BE6781E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489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E948-8D65-4288-AF94-41984ED15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4C40A-ACC1-4436-BA95-068EF5E6A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75FDC-99D7-46F4-BFDF-660BAD461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449C7-E695-47DE-8358-DF27BF938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E5EB-0A60-4C78-B7B6-BD2230CB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3CCF1-D819-4C32-8DD6-75FCFA61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035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CC7A-A521-43E5-A73D-AB34C68C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D9851-40E1-4C7B-84A9-2D00A6459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46FA9-2295-4114-91FD-E7F186F8F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46EA4-F946-4523-9FE8-C2E92E9E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0FF0D-9E1D-4CDF-BF53-3F1FEAA1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9FE49-3EFA-4A8D-AE36-18B3303D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92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DC476-C15F-47A4-9AD3-28F6E6E2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EAEE2-704C-4AF3-989B-D35086E6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2D987-DCEE-4F30-B17E-A7F303655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9E0F-87C0-4F50-ABF4-8BE8C5CE2610}" type="datetimeFigureOut">
              <a:rPr lang="nl-NL" smtClean="0"/>
              <a:t>26-6-2018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39FB2-615F-4A9E-952B-5173F9E72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AACC8-6B71-4DFF-A26D-CB1FA3E20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D352-37EA-46BD-B1D6-E8C9735C65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57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076BD-9DAF-4707-9717-61634874F780}"/>
              </a:ext>
            </a:extLst>
          </p:cNvPr>
          <p:cNvSpPr txBox="1"/>
          <p:nvPr/>
        </p:nvSpPr>
        <p:spPr>
          <a:xfrm>
            <a:off x="655320" y="2671011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NS Face Recognition Checkin Checkout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store&#10;&#10;Description generated with high confidence">
            <a:extLst>
              <a:ext uri="{FF2B5EF4-FFF2-40B4-BE49-F238E27FC236}">
                <a16:creationId xmlns:a16="http://schemas.microsoft.com/office/drawing/2014/main" id="{BB2FB5EF-BDD2-40FC-B301-97CB05A7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8" r="14868" b="-1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237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8D5F-DD92-4FDC-A59F-510F7641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99" y="-159925"/>
            <a:ext cx="10515600" cy="826593"/>
          </a:xfrm>
        </p:spPr>
        <p:txBody>
          <a:bodyPr>
            <a:normAutofit/>
          </a:bodyPr>
          <a:lstStyle/>
          <a:p>
            <a:pPr algn="ctr"/>
            <a:r>
              <a:rPr lang="nl-NL" sz="3600" dirty="0"/>
              <a:t>What if moment</a:t>
            </a:r>
          </a:p>
        </p:txBody>
      </p:sp>
      <p:pic>
        <p:nvPicPr>
          <p:cNvPr id="7" name="Picture 6" descr="A view of a mountain&#10;&#10;Description generated with very high confidence">
            <a:extLst>
              <a:ext uri="{FF2B5EF4-FFF2-40B4-BE49-F238E27FC236}">
                <a16:creationId xmlns:a16="http://schemas.microsoft.com/office/drawing/2014/main" id="{9CAEF72D-B1DA-408D-8D3F-E198F7E7E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21" y="2038662"/>
            <a:ext cx="3550677" cy="2574822"/>
          </a:xfrm>
          <a:prstGeom prst="rect">
            <a:avLst/>
          </a:prstGeom>
        </p:spPr>
      </p:pic>
      <p:pic>
        <p:nvPicPr>
          <p:cNvPr id="9" name="Picture 8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C431F827-459C-4607-931B-110B45E5D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2" y="1432736"/>
            <a:ext cx="3206748" cy="1795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C9F5C-3235-44C2-9F0D-8BDD8029F14A}"/>
              </a:ext>
            </a:extLst>
          </p:cNvPr>
          <p:cNvSpPr txBox="1"/>
          <p:nvPr/>
        </p:nvSpPr>
        <p:spPr>
          <a:xfrm>
            <a:off x="6190200" y="737229"/>
            <a:ext cx="226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IoT edge BTW</a:t>
            </a:r>
          </a:p>
        </p:txBody>
      </p:sp>
      <p:pic>
        <p:nvPicPr>
          <p:cNvPr id="10" name="Graphic 9" descr="Arrow: Counterclockwise curve">
            <a:extLst>
              <a:ext uri="{FF2B5EF4-FFF2-40B4-BE49-F238E27FC236}">
                <a16:creationId xmlns:a16="http://schemas.microsoft.com/office/drawing/2014/main" id="{E8FF5F89-EEC1-41ED-A39E-78CB5AC49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373103">
            <a:off x="5750467" y="1040546"/>
            <a:ext cx="879465" cy="879465"/>
          </a:xfrm>
          <a:prstGeom prst="rect">
            <a:avLst/>
          </a:prstGeom>
        </p:spPr>
      </p:pic>
      <p:pic>
        <p:nvPicPr>
          <p:cNvPr id="5" name="Picture 4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id="{50645391-BAE9-4BFE-9D23-2DCA55D46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63" y="1117804"/>
            <a:ext cx="6542035" cy="46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1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1EF9-EF08-434F-AB11-DBD76799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37" y="-137273"/>
            <a:ext cx="9182725" cy="937687"/>
          </a:xfrm>
        </p:spPr>
        <p:txBody>
          <a:bodyPr/>
          <a:lstStyle/>
          <a:p>
            <a:pPr algn="ctr"/>
            <a:r>
              <a:rPr lang="nl-NL" dirty="0"/>
              <a:t>Tadaaaaaaaaa 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E373375-C8E1-4409-84B9-B55FBDE61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1" y="939541"/>
            <a:ext cx="5491696" cy="2662400"/>
          </a:xfr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B3213A-E3E3-4671-B4C1-A5CDB7AF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0" y="4082247"/>
            <a:ext cx="5667988" cy="230265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B579E8-CBD4-46A1-8985-B6FD0FFBC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13" y="939541"/>
            <a:ext cx="4961496" cy="2901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176D0-1B4B-4DE2-9C29-0C613D7E7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16" y="4096355"/>
            <a:ext cx="5095293" cy="22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3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91840F1-CFB9-450C-AD21-5542030A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2" y="1070385"/>
            <a:ext cx="10076381" cy="54664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F3B035-F183-4DF8-A06B-0B6EC918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3" y="-147664"/>
            <a:ext cx="9182725" cy="937687"/>
          </a:xfrm>
        </p:spPr>
        <p:txBody>
          <a:bodyPr/>
          <a:lstStyle/>
          <a:p>
            <a:pPr algn="ctr"/>
            <a:r>
              <a:rPr lang="nl-NL" dirty="0"/>
              <a:t>Tadaaaaaaaaa 2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CF385C-CA2C-48B9-B2FE-671172160C71}"/>
              </a:ext>
            </a:extLst>
          </p:cNvPr>
          <p:cNvGrpSpPr/>
          <p:nvPr/>
        </p:nvGrpSpPr>
        <p:grpSpPr>
          <a:xfrm>
            <a:off x="8178243" y="5261619"/>
            <a:ext cx="504582" cy="423563"/>
            <a:chOff x="4505641" y="5512741"/>
            <a:chExt cx="992500" cy="774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762EB-8202-4C81-B786-DFED2EABAB2E}"/>
                </a:ext>
              </a:extLst>
            </p:cNvPr>
            <p:cNvSpPr/>
            <p:nvPr/>
          </p:nvSpPr>
          <p:spPr>
            <a:xfrm>
              <a:off x="4505641" y="5517807"/>
              <a:ext cx="982448" cy="76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82EDDD-5C28-4F08-A1EE-B071B0B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5693" y="5512741"/>
              <a:ext cx="982448" cy="769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7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6A6A-87A4-4B10-8EBC-6BAA6FAE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9" y="57826"/>
            <a:ext cx="10515600" cy="1325563"/>
          </a:xfrm>
        </p:spPr>
        <p:txBody>
          <a:bodyPr/>
          <a:lstStyle/>
          <a:p>
            <a:r>
              <a:rPr lang="nl-NL" dirty="0"/>
              <a:t>Verdict – After All This ?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379B7F-A437-4FC8-83F2-519CDF667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44" y="1709997"/>
            <a:ext cx="7302941" cy="47871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AB4DB-7258-4257-B0D5-ADBC3B5DFF2F}"/>
              </a:ext>
            </a:extLst>
          </p:cNvPr>
          <p:cNvSpPr txBox="1"/>
          <p:nvPr/>
        </p:nvSpPr>
        <p:spPr>
          <a:xfrm>
            <a:off x="3292215" y="1248332"/>
            <a:ext cx="530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The </a:t>
            </a:r>
            <a:r>
              <a:rPr lang="nl-NL" sz="2400" dirty="0">
                <a:solidFill>
                  <a:srgbClr val="FF0000"/>
                </a:solidFill>
              </a:rPr>
              <a:t>Video Indexer demo </a:t>
            </a:r>
            <a:r>
              <a:rPr lang="nl-NL" sz="2400" dirty="0"/>
              <a:t>Won the hearts </a:t>
            </a:r>
          </a:p>
        </p:txBody>
      </p:sp>
      <p:pic>
        <p:nvPicPr>
          <p:cNvPr id="8" name="Picture 7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B1AE196D-AD2C-409B-BF98-489B80313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16" y="1763840"/>
            <a:ext cx="6011055" cy="46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3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1290-E31F-4B54-9785-92407C1C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12" y="490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3600" dirty="0"/>
              <a:t>But So did Face recognition Checkin Checkout</a:t>
            </a:r>
          </a:p>
        </p:txBody>
      </p:sp>
      <p:pic>
        <p:nvPicPr>
          <p:cNvPr id="7" name="Picture 6" descr="A close up of a toy&#10;&#10;Description generated with high confidence">
            <a:extLst>
              <a:ext uri="{FF2B5EF4-FFF2-40B4-BE49-F238E27FC236}">
                <a16:creationId xmlns:a16="http://schemas.microsoft.com/office/drawing/2014/main" id="{B474690B-11F2-459A-B70A-C4F446A0A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93" y="1763340"/>
            <a:ext cx="3556424" cy="3720074"/>
          </a:xfrm>
          <a:prstGeom prst="rect">
            <a:avLst/>
          </a:prstGeom>
        </p:spPr>
      </p:pic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BE4487E0-B9E8-461C-A4D2-052EEBD64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3" y="2059121"/>
            <a:ext cx="2004203" cy="3128512"/>
          </a:xfrm>
          <a:prstGeom prst="rect">
            <a:avLst/>
          </a:prstGeom>
        </p:spPr>
      </p:pic>
      <p:pic>
        <p:nvPicPr>
          <p:cNvPr id="11" name="Picture 10" descr="A picture containing person, indoor, woman, window&#10;&#10;Description generated with very high confidence">
            <a:extLst>
              <a:ext uri="{FF2B5EF4-FFF2-40B4-BE49-F238E27FC236}">
                <a16:creationId xmlns:a16="http://schemas.microsoft.com/office/drawing/2014/main" id="{D2D89192-6077-40E3-BD53-F190B09F4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13" y="2113614"/>
            <a:ext cx="4016713" cy="32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3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4864BE0-011D-49FB-9302-034A03A6ADD0}"/>
              </a:ext>
            </a:extLst>
          </p:cNvPr>
          <p:cNvSpPr txBox="1"/>
          <p:nvPr/>
        </p:nvSpPr>
        <p:spPr>
          <a:xfrm>
            <a:off x="4654295" y="4522156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make Azure Great again 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BD71FE9-A26A-478B-B0F4-A4B5A6541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2" r="-1" b="4272"/>
          <a:stretch/>
        </p:blipFill>
        <p:spPr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1" name="Picture 10" descr="A person standing in a room&#10;&#10;Description generated with high confidence">
            <a:extLst>
              <a:ext uri="{FF2B5EF4-FFF2-40B4-BE49-F238E27FC236}">
                <a16:creationId xmlns:a16="http://schemas.microsoft.com/office/drawing/2014/main" id="{079668B6-CD1F-488E-B692-8A9F3F91B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6" r="2" b="14155"/>
          <a:stretch/>
        </p:blipFill>
        <p:spPr>
          <a:xfrm>
            <a:off x="20" y="2279205"/>
            <a:ext cx="3562164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erson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06EA63F8-B48D-478D-8A5A-0044DE738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2" b="3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4CFACB0-48B4-490C-9F75-C60D6A989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0" r="5654" b="-2"/>
          <a:stretch/>
        </p:blipFill>
        <p:spPr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057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1C6A6-B84D-4160-A7DF-6CCFEEC304FB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costume&#10;&#10;Description generated with very high confidence">
            <a:extLst>
              <a:ext uri="{FF2B5EF4-FFF2-40B4-BE49-F238E27FC236}">
                <a16:creationId xmlns:a16="http://schemas.microsoft.com/office/drawing/2014/main" id="{8F881C0C-391B-45F5-8152-172A13D1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586"/>
          <a:stretch/>
        </p:blipFill>
        <p:spPr>
          <a:xfrm rot="21600000">
            <a:off x="2223024" y="2149222"/>
            <a:ext cx="7745951" cy="37216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7325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man, indoor, object&#10;&#10;Description generated with very high confidence">
            <a:extLst>
              <a:ext uri="{FF2B5EF4-FFF2-40B4-BE49-F238E27FC236}">
                <a16:creationId xmlns:a16="http://schemas.microsoft.com/office/drawing/2014/main" id="{E507C860-C9E7-4A57-82E4-33CBA5784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4" r="15142" b="-2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A3691A4E-98D5-41FB-AD08-9B48585F0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41" y="643466"/>
            <a:ext cx="53060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F4AC64F3-2496-4C53-BD34-32A605D9E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r="-1" b="-1"/>
          <a:stretch/>
        </p:blipFill>
        <p:spPr>
          <a:xfrm>
            <a:off x="4654296" y="10"/>
            <a:ext cx="7537707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DCA5EA-C9F1-43F7-8CD9-E7D77919E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099" y="806357"/>
            <a:ext cx="6734553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person&#10;&#10;Description generated with high confidence">
            <a:extLst>
              <a:ext uri="{FF2B5EF4-FFF2-40B4-BE49-F238E27FC236}">
                <a16:creationId xmlns:a16="http://schemas.microsoft.com/office/drawing/2014/main" id="{20AA010B-FB13-44FB-B064-3FAF84D82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7" r="7017"/>
          <a:stretch/>
        </p:blipFill>
        <p:spPr>
          <a:xfrm>
            <a:off x="962403" y="979071"/>
            <a:ext cx="6409944" cy="45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3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AF6A-5429-4ECC-81A3-6CD95487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4276444" cy="1013968"/>
          </a:xfrm>
        </p:spPr>
        <p:txBody>
          <a:bodyPr>
            <a:normAutofit/>
          </a:bodyPr>
          <a:lstStyle/>
          <a:p>
            <a:r>
              <a:rPr lang="nl-NL" dirty="0"/>
              <a:t>Context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6364361E-B8B4-49E8-8AC0-A0EE8DAFA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9" r="3543" b="-1"/>
          <a:stretch/>
        </p:blipFill>
        <p:spPr>
          <a:xfrm>
            <a:off x="6416567" y="10"/>
            <a:ext cx="5775431" cy="6857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D68B3EF-A47D-44AC-9E6D-D8FDD2C1A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644915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936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2A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EDFFC-B42E-4DF3-952B-7042CFF7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521503"/>
            <a:ext cx="5074554" cy="32476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2A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FBB49D8B-4522-44EB-A62A-5B4F3AB1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521502"/>
            <a:ext cx="5129784" cy="3247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D6DD9E-6193-4E92-BC54-855ABF971A49}"/>
              </a:ext>
            </a:extLst>
          </p:cNvPr>
          <p:cNvSpPr txBox="1"/>
          <p:nvPr/>
        </p:nvSpPr>
        <p:spPr>
          <a:xfrm>
            <a:off x="1279836" y="908626"/>
            <a:ext cx="3852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Predictive maintenance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B17E3-66AA-47AE-BF8A-AAF07FC7AE42}"/>
              </a:ext>
            </a:extLst>
          </p:cNvPr>
          <p:cNvSpPr txBox="1"/>
          <p:nvPr/>
        </p:nvSpPr>
        <p:spPr>
          <a:xfrm>
            <a:off x="7059690" y="908626"/>
            <a:ext cx="3852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17680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72E5E0-1243-4D97-8375-899E46C3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63" y="-40968"/>
            <a:ext cx="10515600" cy="744147"/>
          </a:xfrm>
        </p:spPr>
        <p:txBody>
          <a:bodyPr>
            <a:normAutofit/>
          </a:bodyPr>
          <a:lstStyle/>
          <a:p>
            <a:pPr algn="ctr"/>
            <a:r>
              <a:rPr lang="nl-NL" sz="3600" dirty="0"/>
              <a:t>So whats the Plan ?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CFB6E3-19C3-4A18-B0E5-81ADF84D001E}"/>
              </a:ext>
            </a:extLst>
          </p:cNvPr>
          <p:cNvSpPr/>
          <p:nvPr/>
        </p:nvSpPr>
        <p:spPr>
          <a:xfrm>
            <a:off x="764501" y="891913"/>
            <a:ext cx="1543986" cy="10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Garamond" panose="02020404030301010803" pitchFamily="18" charset="0"/>
              </a:rPr>
              <a:t>Facial scanning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21ADE-E7DD-4B8A-8098-6F5CC843BA88}"/>
              </a:ext>
            </a:extLst>
          </p:cNvPr>
          <p:cNvSpPr/>
          <p:nvPr/>
        </p:nvSpPr>
        <p:spPr>
          <a:xfrm>
            <a:off x="3456607" y="891913"/>
            <a:ext cx="1941226" cy="10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Garamond" panose="02020404030301010803" pitchFamily="18" charset="0"/>
              </a:rPr>
              <a:t>Identify the Person and Status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38FF3-3CD0-4F56-BBDD-41A6F185C21B}"/>
              </a:ext>
            </a:extLst>
          </p:cNvPr>
          <p:cNvSpPr/>
          <p:nvPr/>
        </p:nvSpPr>
        <p:spPr>
          <a:xfrm>
            <a:off x="6545953" y="891913"/>
            <a:ext cx="1941226" cy="10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Garamond" panose="02020404030301010803" pitchFamily="18" charset="0"/>
              </a:rPr>
              <a:t>person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DF45AE-BD39-4B3B-AE75-6ABC82B2F486}"/>
              </a:ext>
            </a:extLst>
          </p:cNvPr>
          <p:cNvSpPr/>
          <p:nvPr/>
        </p:nvSpPr>
        <p:spPr>
          <a:xfrm>
            <a:off x="9509009" y="1538988"/>
            <a:ext cx="1941226" cy="3461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Garamond" panose="02020404030301010803" pitchFamily="18" charset="0"/>
              </a:rPr>
              <a:t>Proceed to Checkin/Checkout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BA2C34-2A61-4213-9ECB-ED5C77062001}"/>
              </a:ext>
            </a:extLst>
          </p:cNvPr>
          <p:cNvCxnSpPr>
            <a:cxnSpLocks/>
          </p:cNvCxnSpPr>
          <p:nvPr/>
        </p:nvCxnSpPr>
        <p:spPr>
          <a:xfrm>
            <a:off x="2488367" y="1366349"/>
            <a:ext cx="809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CC57FC-39B2-4EB5-A737-C0A389FAA693}"/>
              </a:ext>
            </a:extLst>
          </p:cNvPr>
          <p:cNvSpPr txBox="1"/>
          <p:nvPr/>
        </p:nvSpPr>
        <p:spPr>
          <a:xfrm>
            <a:off x="2390243" y="1007077"/>
            <a:ext cx="1005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Garamond" panose="02020404030301010803" pitchFamily="18" charset="0"/>
              </a:rPr>
              <a:t>Person uID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A851-B4D5-403D-883F-BEA489FDFD14}"/>
              </a:ext>
            </a:extLst>
          </p:cNvPr>
          <p:cNvSpPr txBox="1"/>
          <p:nvPr/>
        </p:nvSpPr>
        <p:spPr>
          <a:xfrm>
            <a:off x="2450892" y="1420792"/>
            <a:ext cx="1005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Garamond" panose="02020404030301010803" pitchFamily="18" charset="0"/>
              </a:rPr>
              <a:t>Matched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A791E-11B2-45E7-A302-9082C76DDE8F}"/>
              </a:ext>
            </a:extLst>
          </p:cNvPr>
          <p:cNvSpPr txBox="1"/>
          <p:nvPr/>
        </p:nvSpPr>
        <p:spPr>
          <a:xfrm>
            <a:off x="5393585" y="1083620"/>
            <a:ext cx="1156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Garamond" panose="02020404030301010803" pitchFamily="18" charset="0"/>
              </a:rPr>
              <a:t>Update 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63043C-8819-4144-ADE4-AFC60834ACA7}"/>
              </a:ext>
            </a:extLst>
          </p:cNvPr>
          <p:cNvCxnSpPr>
            <a:cxnSpLocks/>
          </p:cNvCxnSpPr>
          <p:nvPr/>
        </p:nvCxnSpPr>
        <p:spPr>
          <a:xfrm>
            <a:off x="5536492" y="1418808"/>
            <a:ext cx="809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BF9AB3F-D612-4F71-8008-27148778AE2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7852171" y="1613114"/>
            <a:ext cx="1321233" cy="199244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957E9-F30F-4B28-865A-1CB353D47EE9}"/>
              </a:ext>
            </a:extLst>
          </p:cNvPr>
          <p:cNvCxnSpPr>
            <a:cxnSpLocks/>
          </p:cNvCxnSpPr>
          <p:nvPr/>
        </p:nvCxnSpPr>
        <p:spPr>
          <a:xfrm>
            <a:off x="1289156" y="2078673"/>
            <a:ext cx="0" cy="2245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560C58-2D40-4635-970A-B3C363015045}"/>
              </a:ext>
            </a:extLst>
          </p:cNvPr>
          <p:cNvSpPr txBox="1"/>
          <p:nvPr/>
        </p:nvSpPr>
        <p:spPr>
          <a:xfrm>
            <a:off x="306439" y="2827071"/>
            <a:ext cx="118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Garamond" panose="02020404030301010803" pitchFamily="18" charset="0"/>
              </a:rPr>
              <a:t>Unmatched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D507-370E-4E60-9B1E-51163FFB8D09}"/>
              </a:ext>
            </a:extLst>
          </p:cNvPr>
          <p:cNvSpPr txBox="1"/>
          <p:nvPr/>
        </p:nvSpPr>
        <p:spPr>
          <a:xfrm>
            <a:off x="1460511" y="2337761"/>
            <a:ext cx="100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Garamond" panose="02020404030301010803" pitchFamily="18" charset="0"/>
              </a:rPr>
              <a:t>Partially Matched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48CF00-C86B-4CC8-8171-62764303FA7B}"/>
              </a:ext>
            </a:extLst>
          </p:cNvPr>
          <p:cNvSpPr/>
          <p:nvPr/>
        </p:nvSpPr>
        <p:spPr>
          <a:xfrm>
            <a:off x="2390242" y="2735225"/>
            <a:ext cx="1941223" cy="10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Garamond" panose="02020404030301010803" pitchFamily="18" charset="0"/>
              </a:rPr>
              <a:t>Manual Checkin/Checkout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BE919E5-88C1-4A2D-9339-B0DFD3B9513A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 rot="16200000" flipH="1">
            <a:off x="2055422" y="1429792"/>
            <a:ext cx="786505" cy="1824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25A501-F840-4FCD-91A7-B7D3A0670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7" y="4449757"/>
            <a:ext cx="3159151" cy="221025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83F7A0D-FB5C-4EAD-BEFB-9EE3B0D60F50}"/>
              </a:ext>
            </a:extLst>
          </p:cNvPr>
          <p:cNvSpPr/>
          <p:nvPr/>
        </p:nvSpPr>
        <p:spPr>
          <a:xfrm>
            <a:off x="5126414" y="5089031"/>
            <a:ext cx="1629623" cy="10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Garamond" panose="02020404030301010803" pitchFamily="18" charset="0"/>
              </a:rPr>
              <a:t>Create person Status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6927CC-ECAE-4CE9-9765-312AAFE7C77E}"/>
              </a:ext>
            </a:extLst>
          </p:cNvPr>
          <p:cNvCxnSpPr>
            <a:cxnSpLocks/>
          </p:cNvCxnSpPr>
          <p:nvPr/>
        </p:nvCxnSpPr>
        <p:spPr>
          <a:xfrm>
            <a:off x="4024348" y="5617434"/>
            <a:ext cx="1000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B70F5ED-FC57-4239-BBBF-1CE314E5F670}"/>
              </a:ext>
            </a:extLst>
          </p:cNvPr>
          <p:cNvCxnSpPr>
            <a:cxnSpLocks/>
            <a:endCxn id="28" idx="1"/>
          </p:cNvCxnSpPr>
          <p:nvPr/>
        </p:nvCxnSpPr>
        <p:spPr>
          <a:xfrm rot="5400000" flipH="1" flipV="1">
            <a:off x="1484161" y="3378374"/>
            <a:ext cx="1020826" cy="79133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655E956-C92A-4BD8-AEB5-1749E0DAABF0}"/>
              </a:ext>
            </a:extLst>
          </p:cNvPr>
          <p:cNvSpPr txBox="1"/>
          <p:nvPr/>
        </p:nvSpPr>
        <p:spPr>
          <a:xfrm>
            <a:off x="1598670" y="3843560"/>
            <a:ext cx="118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Garamond" panose="02020404030301010803" pitchFamily="18" charset="0"/>
              </a:rPr>
              <a:t>Registration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14876F-20FE-4F43-8277-2997A786D367}"/>
              </a:ext>
            </a:extLst>
          </p:cNvPr>
          <p:cNvSpPr/>
          <p:nvPr/>
        </p:nvSpPr>
        <p:spPr>
          <a:xfrm>
            <a:off x="5259509" y="2722590"/>
            <a:ext cx="1629623" cy="105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Garamond" panose="02020404030301010803" pitchFamily="18" charset="0"/>
              </a:rPr>
              <a:t>Train Facial Model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3051A7-704F-4F08-9920-0A2E7C1F1CA8}"/>
              </a:ext>
            </a:extLst>
          </p:cNvPr>
          <p:cNvCxnSpPr>
            <a:cxnSpLocks/>
          </p:cNvCxnSpPr>
          <p:nvPr/>
        </p:nvCxnSpPr>
        <p:spPr>
          <a:xfrm>
            <a:off x="4390752" y="3201667"/>
            <a:ext cx="809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175F3F5-E6FE-4B01-B37E-21EFF629DC40}"/>
              </a:ext>
            </a:extLst>
          </p:cNvPr>
          <p:cNvSpPr txBox="1"/>
          <p:nvPr/>
        </p:nvSpPr>
        <p:spPr>
          <a:xfrm>
            <a:off x="4292630" y="2867688"/>
            <a:ext cx="1005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Garamond" panose="02020404030301010803" pitchFamily="18" charset="0"/>
              </a:rPr>
              <a:t>Face Image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C57860-9763-4AE8-8729-5AEBA7281E82}"/>
              </a:ext>
            </a:extLst>
          </p:cNvPr>
          <p:cNvSpPr txBox="1"/>
          <p:nvPr/>
        </p:nvSpPr>
        <p:spPr>
          <a:xfrm>
            <a:off x="6041022" y="4399378"/>
            <a:ext cx="1005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latin typeface="Garamond" panose="02020404030301010803" pitchFamily="18" charset="0"/>
              </a:rPr>
              <a:t>Face Image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CB70A6A-E7AC-4ECF-AAEF-4769B2662D44}"/>
              </a:ext>
            </a:extLst>
          </p:cNvPr>
          <p:cNvCxnSpPr>
            <a:cxnSpLocks/>
          </p:cNvCxnSpPr>
          <p:nvPr/>
        </p:nvCxnSpPr>
        <p:spPr>
          <a:xfrm flipV="1">
            <a:off x="4030667" y="1999397"/>
            <a:ext cx="0" cy="723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C641B3F-1A22-4F42-8991-311A447ADFD9}"/>
              </a:ext>
            </a:extLst>
          </p:cNvPr>
          <p:cNvCxnSpPr>
            <a:cxnSpLocks/>
          </p:cNvCxnSpPr>
          <p:nvPr/>
        </p:nvCxnSpPr>
        <p:spPr>
          <a:xfrm flipV="1">
            <a:off x="6041022" y="3876382"/>
            <a:ext cx="0" cy="1124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04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A861-73A1-4782-8136-A45C6C65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430" y="196836"/>
            <a:ext cx="10515600" cy="57925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/>
              <a:t>Architecture – </a:t>
            </a:r>
            <a:r>
              <a:rPr lang="nl-NL" sz="4000"/>
              <a:t>Finally something that makes sense</a:t>
            </a:r>
            <a:endParaRPr lang="nl-NL" dirty="0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7A7029-83A9-421E-8B0D-585FE1D29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0" y="1137789"/>
            <a:ext cx="9356610" cy="54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F289E0A6-634D-49CE-988A-B7F998C3F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46" y="3227714"/>
            <a:ext cx="2315149" cy="1834612"/>
          </a:xfrm>
          <a:prstGeom prst="rect">
            <a:avLst/>
          </a:prstGeom>
        </p:spPr>
      </p:pic>
      <p:pic>
        <p:nvPicPr>
          <p:cNvPr id="20" name="Picture 1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B0C2D09-0805-4B7B-9C6F-96D5E517D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1" y="777346"/>
            <a:ext cx="6165655" cy="2533598"/>
          </a:xfrm>
          <a:prstGeom prst="rect">
            <a:avLst/>
          </a:prstGeom>
        </p:spPr>
      </p:pic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0DB6AF-8120-4294-AC50-5ACC28741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1" y="5135145"/>
            <a:ext cx="5334039" cy="1609737"/>
          </a:xfrm>
          <a:prstGeom prst="rect">
            <a:avLst/>
          </a:prstGeom>
        </p:spPr>
      </p:pic>
      <p:pic>
        <p:nvPicPr>
          <p:cNvPr id="24" name="Picture 2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FD3F07-3695-4C5F-8822-2FC441805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46" y="736898"/>
            <a:ext cx="5042330" cy="2375811"/>
          </a:xfrm>
          <a:prstGeom prst="rect">
            <a:avLst/>
          </a:prstGeom>
        </p:spPr>
      </p:pic>
      <p:pic>
        <p:nvPicPr>
          <p:cNvPr id="26" name="Picture 25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1C0D8AE8-90B3-4AF8-AF8A-5422453C8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46" y="5135145"/>
            <a:ext cx="4724435" cy="1609737"/>
          </a:xfrm>
          <a:prstGeom prst="rect">
            <a:avLst/>
          </a:prstGeom>
        </p:spPr>
      </p:pic>
      <p:pic>
        <p:nvPicPr>
          <p:cNvPr id="28" name="Picture 2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68F791-68ED-467B-B3C2-ADAF98B15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98" y="3429000"/>
            <a:ext cx="2482366" cy="1499251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44046CD-A942-4BFC-8587-3807A9DF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6" y="-8802"/>
            <a:ext cx="10515600" cy="579254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Believe me I did something </a:t>
            </a:r>
          </a:p>
        </p:txBody>
      </p:sp>
    </p:spTree>
    <p:extLst>
      <p:ext uri="{BB962C8B-B14F-4D97-AF65-F5344CB8AC3E}">
        <p14:creationId xmlns:p14="http://schemas.microsoft.com/office/powerpoint/2010/main" val="176183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65FDFC-BF3A-45C7-BC7D-122B65625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" y="734518"/>
            <a:ext cx="11697898" cy="57738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3F6506-488F-4C80-B505-A862FD69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94" y="59997"/>
            <a:ext cx="10515600" cy="579254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PowerBI to the rescue</a:t>
            </a:r>
          </a:p>
        </p:txBody>
      </p:sp>
    </p:spTree>
    <p:extLst>
      <p:ext uri="{BB962C8B-B14F-4D97-AF65-F5344CB8AC3E}">
        <p14:creationId xmlns:p14="http://schemas.microsoft.com/office/powerpoint/2010/main" val="291796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185</Words>
  <Application>Microsoft Office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Garamond</vt:lpstr>
      <vt:lpstr>Wingdings</vt:lpstr>
      <vt:lpstr>Office Theme</vt:lpstr>
      <vt:lpstr>PowerPoint Presentation</vt:lpstr>
      <vt:lpstr>PowerPoint Presentation</vt:lpstr>
      <vt:lpstr>PowerPoint Presentation</vt:lpstr>
      <vt:lpstr>Context</vt:lpstr>
      <vt:lpstr>PowerPoint Presentation</vt:lpstr>
      <vt:lpstr>So whats the Plan ?  </vt:lpstr>
      <vt:lpstr>Architecture – Finally something that makes sense</vt:lpstr>
      <vt:lpstr>Believe me I did something </vt:lpstr>
      <vt:lpstr>PowerBI to the rescue</vt:lpstr>
      <vt:lpstr>What if moment</vt:lpstr>
      <vt:lpstr>Tadaaaaaaaaa </vt:lpstr>
      <vt:lpstr>Tadaaaaaaaaa 2 </vt:lpstr>
      <vt:lpstr>Verdict – After All This ?</vt:lpstr>
      <vt:lpstr>But So did Face recognition Checkin Checkout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Srinivasan</dc:creator>
  <cp:lastModifiedBy>Kaushik Srinivasan</cp:lastModifiedBy>
  <cp:revision>17</cp:revision>
  <dcterms:created xsi:type="dcterms:W3CDTF">2018-06-25T13:43:18Z</dcterms:created>
  <dcterms:modified xsi:type="dcterms:W3CDTF">2018-06-27T11:40:28Z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kasrini@microsoft.com</vt:lpwstr>
  </property>
  <property fmtid="{D5CDD505-2E9C-101B-9397-08002B2CF9AE}" pid="5" name="MSIP_Label_f42aa342-8706-4288-bd11-ebb85995028c_SetDate">
    <vt:lpwstr>2018-06-25T13:43:26.2608905Z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